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77" r:id="rId12"/>
    <p:sldId id="276" r:id="rId13"/>
    <p:sldId id="273" r:id="rId14"/>
    <p:sldId id="268" r:id="rId15"/>
    <p:sldId id="269" r:id="rId16"/>
    <p:sldId id="270" r:id="rId17"/>
    <p:sldId id="274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12131-7288-4755-BDE6-0447D9C22EFD}" v="4" dt="2023-01-20T11:20:44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32">
            <a:extLst>
              <a:ext uri="{FF2B5EF4-FFF2-40B4-BE49-F238E27FC236}">
                <a16:creationId xmlns:a16="http://schemas.microsoft.com/office/drawing/2014/main" id="{879EECFE-814E-4B68-96A7-86A795BD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Triangle 34">
            <a:extLst>
              <a:ext uri="{FF2B5EF4-FFF2-40B4-BE49-F238E27FC236}">
                <a16:creationId xmlns:a16="http://schemas.microsoft.com/office/drawing/2014/main" id="{AF180F00-B4B2-4196-BB1C-ECD21B03F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3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4744" y="1852863"/>
            <a:ext cx="5785800" cy="2849766"/>
          </a:xfrm>
        </p:spPr>
        <p:txBody>
          <a:bodyPr anchor="ctr">
            <a:normAutofit/>
          </a:bodyPr>
          <a:lstStyle/>
          <a:p>
            <a:pPr algn="l"/>
            <a:r>
              <a:rPr lang="en-US" sz="9600" b="1" dirty="0" err="1">
                <a:cs typeface="Calibri Light"/>
              </a:rPr>
              <a:t>InstaSMart</a:t>
            </a:r>
            <a:r>
              <a:rPr lang="en-US" sz="9600" b="1" dirty="0">
                <a:cs typeface="Calibri Light"/>
              </a:rPr>
              <a:t> App</a:t>
            </a:r>
          </a:p>
        </p:txBody>
      </p:sp>
      <p:cxnSp>
        <p:nvCxnSpPr>
          <p:cNvPr id="69" name="Straight Connector 38">
            <a:extLst>
              <a:ext uri="{FF2B5EF4-FFF2-40B4-BE49-F238E27FC236}">
                <a16:creationId xmlns:a16="http://schemas.microsoft.com/office/drawing/2014/main" id="{BDF0D3DE-EC74-4C9F-AFA1-DC5CE523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6347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C3E9DC-A43B-46CF-9872-A94C25CE14A1}"/>
              </a:ext>
            </a:extLst>
          </p:cNvPr>
          <p:cNvSpPr txBox="1"/>
          <p:nvPr/>
        </p:nvSpPr>
        <p:spPr>
          <a:xfrm>
            <a:off x="9387196" y="5799503"/>
            <a:ext cx="2159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Guided by : </a:t>
            </a:r>
            <a:r>
              <a:rPr lang="en-US" dirty="0" err="1"/>
              <a:t>Muskan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5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5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5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C374F-B049-405D-ABD5-42919DE0F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Checkout</a:t>
            </a:r>
            <a:endParaRPr lang="en-IN" sz="4000">
              <a:solidFill>
                <a:srgbClr val="FFFFFF"/>
              </a:solidFill>
            </a:endParaRP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022AA99-544E-4F32-A693-67EA800E4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8" r="10787"/>
          <a:stretch/>
        </p:blipFill>
        <p:spPr>
          <a:xfrm>
            <a:off x="2862148" y="1966293"/>
            <a:ext cx="646770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5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42A26-E1F3-4520-8FB5-23A1DDBFA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About Us</a:t>
            </a:r>
            <a:endParaRPr lang="en-IN" sz="4000">
              <a:solidFill>
                <a:srgbClr val="FFFFFF"/>
              </a:solidFill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A18E39-EE9F-4DED-93C4-3CCC2662B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6"/>
          <a:stretch/>
        </p:blipFill>
        <p:spPr>
          <a:xfrm>
            <a:off x="1872167" y="1966293"/>
            <a:ext cx="844766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EE4BB-9691-4B05-9FCF-11A8FE27D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229" y="248038"/>
            <a:ext cx="3594205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Contact Us</a:t>
            </a:r>
            <a:endParaRPr lang="en-IN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2FF0CF-6708-4C2C-9D58-D9B5335B1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5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6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6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F3078-90EB-4BCC-80C1-5F30EC144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1CED2-93C2-4BDA-B863-7F821A5B7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I have added default admin credentials in db.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If admin logins the App then he redirect to </a:t>
            </a:r>
            <a:r>
              <a:rPr lang="en-US" dirty="0" err="1"/>
              <a:t>Producs</a:t>
            </a:r>
            <a:r>
              <a:rPr lang="en-US" dirty="0"/>
              <a:t> page.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He can perform crud operation on products.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Like adding new products , editing ,updating and deleting the products in product list.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Admin can also filter the products.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Admin can’t buy the products, if he want to buys then he has to do from user login.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539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1ADF5D4-CE45-FFF0-E8EE-CC389258E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5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B826C2-EC34-B68C-4F82-B1F82454C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8FC463-AF20-9649-9584-15195015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16" b="14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1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4E92F5-ECD6-47CC-9891-BF9B46D26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9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30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32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 134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tangle 13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082D5-10F9-AEBE-F61B-8AFA80C9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 </a:t>
            </a:r>
          </a:p>
        </p:txBody>
      </p:sp>
      <p:sp>
        <p:nvSpPr>
          <p:cNvPr id="187" name="Rectangle 138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40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Graphic 6" descr="Smiling Face with No Fill">
            <a:extLst>
              <a:ext uri="{FF2B5EF4-FFF2-40B4-BE49-F238E27FC236}">
                <a16:creationId xmlns:a16="http://schemas.microsoft.com/office/drawing/2014/main" id="{96D8FCC7-09E9-B404-0E4D-6816C70B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687C3-2ABD-422D-94E4-D99903F5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Login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04C19-C585-4AE3-82B0-46AF5D1E0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2318197"/>
            <a:ext cx="10276115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342900" algn="l">
              <a:buFont typeface="Wingdings" panose="05000000000000000000" pitchFamily="2" charset="2"/>
              <a:buChar char="§"/>
            </a:pPr>
            <a:r>
              <a:rPr lang="en-US" dirty="0"/>
              <a:t>User can do login with his username and password.</a:t>
            </a:r>
          </a:p>
          <a:p>
            <a:pPr marL="457200" indent="-342900" algn="l">
              <a:buFont typeface="Wingdings" panose="05000000000000000000" pitchFamily="2" charset="2"/>
              <a:buChar char="§"/>
            </a:pPr>
            <a:r>
              <a:rPr lang="en-US" dirty="0"/>
              <a:t>After login he redirect to home page.</a:t>
            </a:r>
          </a:p>
          <a:p>
            <a:pPr marL="457200" indent="-342900" algn="l">
              <a:buFont typeface="Wingdings" panose="05000000000000000000" pitchFamily="2" charset="2"/>
              <a:buChar char="§"/>
            </a:pPr>
            <a:r>
              <a:rPr lang="en-US" dirty="0"/>
              <a:t>User can see different products and can add products to </a:t>
            </a:r>
            <a:r>
              <a:rPr lang="en-US" dirty="0" err="1"/>
              <a:t>cartlist</a:t>
            </a:r>
            <a:r>
              <a:rPr lang="en-US" dirty="0"/>
              <a:t> and can checkout the products.</a:t>
            </a:r>
          </a:p>
          <a:p>
            <a:pPr marL="457200" indent="-342900" algn="l">
              <a:buFont typeface="Wingdings" panose="05000000000000000000" pitchFamily="2" charset="2"/>
              <a:buChar char="§"/>
            </a:pPr>
            <a:r>
              <a:rPr lang="en-US" dirty="0"/>
              <a:t>User can’t perform the crud operation. </a:t>
            </a:r>
          </a:p>
          <a:p>
            <a:pPr marL="457200" indent="-342900" algn="l">
              <a:buFont typeface="Wingdings" panose="05000000000000000000" pitchFamily="2" charset="2"/>
              <a:buChar char="§"/>
            </a:pPr>
            <a:r>
              <a:rPr lang="en-US" dirty="0"/>
              <a:t>After successful transaction user can do logout 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883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4D077-D042-8866-774D-642B3DC2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47BFEE-1CDD-EE5D-5578-7548D1312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775" y="1053366"/>
            <a:ext cx="8095741" cy="53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2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2F0131DD-1131-DEB1-2CCA-A3D320426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4333"/>
          <a:stretch/>
        </p:blipFill>
        <p:spPr>
          <a:xfrm>
            <a:off x="475098" y="404261"/>
            <a:ext cx="11395169" cy="61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02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EDD03A-AF30-F339-F7A3-3C7A6E80F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7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1E63CBD-D959-95D4-922F-D9F6758D4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C1FD7E-1BB9-65DF-A513-F45C4A47C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EEA426-D9C1-9954-DCE2-437553206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39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D2FE99-4C79-4A92-4A4F-90FC77E98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9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1760</TotalTime>
  <Words>140</Words>
  <Application>Microsoft Office PowerPoint</Application>
  <PresentationFormat>Widescreen</PresentationFormat>
  <Paragraphs>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Tw Cen MT</vt:lpstr>
      <vt:lpstr>Wingdings</vt:lpstr>
      <vt:lpstr>office theme</vt:lpstr>
      <vt:lpstr>InstaSMart App</vt:lpstr>
      <vt:lpstr>User Login</vt:lpstr>
      <vt:lpstr>Login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Checkout</vt:lpstr>
      <vt:lpstr>About Us</vt:lpstr>
      <vt:lpstr>Contact Us</vt:lpstr>
      <vt:lpstr>ADMIN</vt:lpstr>
      <vt:lpstr>PowerPoint Presentation</vt:lpstr>
      <vt:lpstr>PowerPoint Presentation</vt:lpstr>
      <vt:lpstr>PowerPoint Presentation</vt:lpstr>
      <vt:lpstr>PowerPoint Presentation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Kirtiwant Labhane, Dikshant (Cognizant)</dc:creator>
  <cp:lastModifiedBy>Kirtiwant Labhane, Dikshant (Cognizant)</cp:lastModifiedBy>
  <cp:revision>109</cp:revision>
  <dcterms:created xsi:type="dcterms:W3CDTF">2023-01-18T12:39:24Z</dcterms:created>
  <dcterms:modified xsi:type="dcterms:W3CDTF">2023-01-20T11:23:00Z</dcterms:modified>
</cp:coreProperties>
</file>